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Semi-Bold" charset="1" panose="00000700000000000000"/>
      <p:regular r:id="rId19"/>
    </p:embeddedFont>
    <p:embeddedFont>
      <p:font typeface="Playlist Script" charset="1" panose="00000000000000000000"/>
      <p:regular r:id="rId20"/>
    </p:embeddedFont>
    <p:embeddedFont>
      <p:font typeface="Poppins" charset="1" panose="00000500000000000000"/>
      <p:regular r:id="rId21"/>
    </p:embeddedFont>
    <p:embeddedFont>
      <p:font typeface="Poppins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468216" y="0"/>
            <a:ext cx="16993741" cy="10287000"/>
            <a:chOff x="0" y="0"/>
            <a:chExt cx="4475718" cy="2709333"/>
          </a:xfrm>
        </p:grpSpPr>
        <p:sp>
          <p:nvSpPr>
            <p:cNvPr name="Freeform 4" id="4"/>
            <p:cNvSpPr/>
            <p:nvPr/>
          </p:nvSpPr>
          <p:spPr>
            <a:xfrm flipH="false" flipV="false" rot="0">
              <a:off x="0" y="0"/>
              <a:ext cx="4475718" cy="2709333"/>
            </a:xfrm>
            <a:custGeom>
              <a:avLst/>
              <a:gdLst/>
              <a:ahLst/>
              <a:cxnLst/>
              <a:rect r="r" b="b" t="t" l="l"/>
              <a:pathLst>
                <a:path h="2709333" w="4475718">
                  <a:moveTo>
                    <a:pt x="0" y="0"/>
                  </a:moveTo>
                  <a:lnTo>
                    <a:pt x="4475718" y="0"/>
                  </a:lnTo>
                  <a:lnTo>
                    <a:pt x="4475718" y="2709333"/>
                  </a:lnTo>
                  <a:lnTo>
                    <a:pt x="0" y="2709333"/>
                  </a:lnTo>
                  <a:close/>
                </a:path>
              </a:pathLst>
            </a:custGeom>
            <a:gradFill rotWithShape="true">
              <a:gsLst>
                <a:gs pos="0">
                  <a:srgbClr val="FFFFFF">
                    <a:alpha val="100000"/>
                  </a:srgbClr>
                </a:gs>
                <a:gs pos="50000">
                  <a:srgbClr val="FFFFFF">
                    <a:alpha val="66500"/>
                  </a:srgbClr>
                </a:gs>
                <a:gs pos="100000">
                  <a:srgbClr val="FFFFFF">
                    <a:alpha val="0"/>
                  </a:srgbClr>
                </a:gs>
              </a:gsLst>
              <a:lin ang="0"/>
            </a:gradFill>
          </p:spPr>
        </p:sp>
        <p:sp>
          <p:nvSpPr>
            <p:cNvPr name="TextBox 5" id="5"/>
            <p:cNvSpPr txBox="true"/>
            <p:nvPr/>
          </p:nvSpPr>
          <p:spPr>
            <a:xfrm>
              <a:off x="0" y="-38100"/>
              <a:ext cx="4475718"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3518779"/>
            <a:ext cx="10580669" cy="3653889"/>
          </a:xfrm>
          <a:prstGeom prst="rect">
            <a:avLst/>
          </a:prstGeom>
        </p:spPr>
        <p:txBody>
          <a:bodyPr anchor="t" rtlCol="false" tIns="0" lIns="0" bIns="0" rIns="0">
            <a:spAutoFit/>
          </a:bodyPr>
          <a:lstStyle/>
          <a:p>
            <a:pPr algn="l" marL="0" indent="0" lvl="0">
              <a:lnSpc>
                <a:spcPts val="26648"/>
              </a:lnSpc>
            </a:pPr>
            <a:r>
              <a:rPr lang="en-US" b="true" sz="23582" spc="-1414">
                <a:solidFill>
                  <a:srgbClr val="184A57"/>
                </a:solidFill>
                <a:latin typeface="Poppins Semi-Bold"/>
                <a:ea typeface="Poppins Semi-Bold"/>
                <a:cs typeface="Poppins Semi-Bold"/>
                <a:sym typeface="Poppins Semi-Bold"/>
              </a:rPr>
              <a:t>FASTX</a:t>
            </a:r>
          </a:p>
        </p:txBody>
      </p:sp>
      <p:grpSp>
        <p:nvGrpSpPr>
          <p:cNvPr name="Group 7" id="7"/>
          <p:cNvGrpSpPr/>
          <p:nvPr/>
        </p:nvGrpSpPr>
        <p:grpSpPr>
          <a:xfrm rot="0">
            <a:off x="6303197" y="1033434"/>
            <a:ext cx="1411442" cy="514895"/>
            <a:chOff x="0" y="0"/>
            <a:chExt cx="468627" cy="170955"/>
          </a:xfrm>
        </p:grpSpPr>
        <p:sp>
          <p:nvSpPr>
            <p:cNvPr name="Freeform 8" id="8"/>
            <p:cNvSpPr/>
            <p:nvPr/>
          </p:nvSpPr>
          <p:spPr>
            <a:xfrm flipH="false" flipV="false" rot="0">
              <a:off x="0" y="0"/>
              <a:ext cx="468627" cy="170955"/>
            </a:xfrm>
            <a:custGeom>
              <a:avLst/>
              <a:gdLst/>
              <a:ahLst/>
              <a:cxnLst/>
              <a:rect r="r" b="b" t="t" l="l"/>
              <a:pathLst>
                <a:path h="170955" w="468627">
                  <a:moveTo>
                    <a:pt x="85478" y="0"/>
                  </a:moveTo>
                  <a:lnTo>
                    <a:pt x="383150" y="0"/>
                  </a:lnTo>
                  <a:cubicBezTo>
                    <a:pt x="430358" y="0"/>
                    <a:pt x="468627" y="38270"/>
                    <a:pt x="468627" y="85478"/>
                  </a:cubicBezTo>
                  <a:lnTo>
                    <a:pt x="468627" y="85478"/>
                  </a:lnTo>
                  <a:cubicBezTo>
                    <a:pt x="468627" y="108148"/>
                    <a:pt x="459622" y="129889"/>
                    <a:pt x="443591" y="145920"/>
                  </a:cubicBezTo>
                  <a:cubicBezTo>
                    <a:pt x="427561" y="161950"/>
                    <a:pt x="405820" y="170955"/>
                    <a:pt x="383150" y="170955"/>
                  </a:cubicBezTo>
                  <a:lnTo>
                    <a:pt x="85478" y="170955"/>
                  </a:lnTo>
                  <a:cubicBezTo>
                    <a:pt x="62808" y="170955"/>
                    <a:pt x="41066" y="161950"/>
                    <a:pt x="25036" y="145920"/>
                  </a:cubicBezTo>
                  <a:cubicBezTo>
                    <a:pt x="9006" y="129889"/>
                    <a:pt x="0" y="108148"/>
                    <a:pt x="0" y="85478"/>
                  </a:cubicBezTo>
                  <a:lnTo>
                    <a:pt x="0" y="85478"/>
                  </a:lnTo>
                  <a:cubicBezTo>
                    <a:pt x="0" y="62808"/>
                    <a:pt x="9006" y="41066"/>
                    <a:pt x="25036" y="25036"/>
                  </a:cubicBezTo>
                  <a:cubicBezTo>
                    <a:pt x="41066" y="9006"/>
                    <a:pt x="62808" y="0"/>
                    <a:pt x="85478" y="0"/>
                  </a:cubicBezTo>
                  <a:close/>
                </a:path>
              </a:pathLst>
            </a:custGeom>
            <a:solidFill>
              <a:srgbClr val="F78D00"/>
            </a:solidFill>
          </p:spPr>
        </p:sp>
        <p:sp>
          <p:nvSpPr>
            <p:cNvPr name="TextBox 9" id="9"/>
            <p:cNvSpPr txBox="true"/>
            <p:nvPr/>
          </p:nvSpPr>
          <p:spPr>
            <a:xfrm>
              <a:off x="0" y="-57150"/>
              <a:ext cx="468627" cy="22810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7745688" y="8550052"/>
            <a:ext cx="4146647" cy="41466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78D00"/>
              </a:solidFill>
              <a:prstDash val="lgDash"/>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8028655" y="8833018"/>
            <a:ext cx="3580714" cy="358071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4A57"/>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828245" y="3119608"/>
            <a:ext cx="10781124" cy="1625240"/>
          </a:xfrm>
          <a:prstGeom prst="rect">
            <a:avLst/>
          </a:prstGeom>
        </p:spPr>
        <p:txBody>
          <a:bodyPr anchor="t" rtlCol="false" tIns="0" lIns="0" bIns="0" rIns="0">
            <a:spAutoFit/>
          </a:bodyPr>
          <a:lstStyle/>
          <a:p>
            <a:pPr algn="l" marL="0" indent="0" lvl="0">
              <a:lnSpc>
                <a:spcPts val="12046"/>
              </a:lnSpc>
            </a:pPr>
            <a:r>
              <a:rPr lang="en-US" sz="11927">
                <a:solidFill>
                  <a:srgbClr val="F78D00"/>
                </a:solidFill>
                <a:latin typeface="Playlist Script"/>
                <a:ea typeface="Playlist Script"/>
                <a:cs typeface="Playlist Script"/>
                <a:sym typeface="Playlist Script"/>
              </a:rPr>
              <a:t>Bus Ticket Booking</a:t>
            </a:r>
          </a:p>
        </p:txBody>
      </p:sp>
      <p:sp>
        <p:nvSpPr>
          <p:cNvPr name="TextBox 17" id="17"/>
          <p:cNvSpPr txBox="true"/>
          <p:nvPr/>
        </p:nvSpPr>
        <p:spPr>
          <a:xfrm rot="0">
            <a:off x="6431008" y="1086830"/>
            <a:ext cx="1155820" cy="358775"/>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Home</a:t>
            </a:r>
          </a:p>
        </p:txBody>
      </p:sp>
      <p:sp>
        <p:nvSpPr>
          <p:cNvPr name="TextBox 18" id="18"/>
          <p:cNvSpPr txBox="true"/>
          <p:nvPr/>
        </p:nvSpPr>
        <p:spPr>
          <a:xfrm rot="0">
            <a:off x="7947149" y="1086830"/>
            <a:ext cx="1871863" cy="358775"/>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Login</a:t>
            </a:r>
          </a:p>
        </p:txBody>
      </p:sp>
      <p:sp>
        <p:nvSpPr>
          <p:cNvPr name="TextBox 19" id="19"/>
          <p:cNvSpPr txBox="true"/>
          <p:nvPr/>
        </p:nvSpPr>
        <p:spPr>
          <a:xfrm rot="0">
            <a:off x="9985129" y="1086830"/>
            <a:ext cx="1871863" cy="358775"/>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Register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768" y="1587648"/>
            <a:ext cx="17389185" cy="8145222"/>
          </a:xfrm>
          <a:custGeom>
            <a:avLst/>
            <a:gdLst/>
            <a:ahLst/>
            <a:cxnLst/>
            <a:rect r="r" b="b" t="t" l="l"/>
            <a:pathLst>
              <a:path h="8145222" w="17389185">
                <a:moveTo>
                  <a:pt x="0" y="0"/>
                </a:moveTo>
                <a:lnTo>
                  <a:pt x="17389185" y="0"/>
                </a:lnTo>
                <a:lnTo>
                  <a:pt x="17389185" y="8145222"/>
                </a:lnTo>
                <a:lnTo>
                  <a:pt x="0" y="8145222"/>
                </a:lnTo>
                <a:lnTo>
                  <a:pt x="0" y="0"/>
                </a:lnTo>
                <a:close/>
              </a:path>
            </a:pathLst>
          </a:custGeom>
          <a:blipFill>
            <a:blip r:embed="rId2"/>
            <a:stretch>
              <a:fillRect l="0" t="0" r="0"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USER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5614" y="1582949"/>
            <a:ext cx="17316771" cy="8165559"/>
          </a:xfrm>
          <a:custGeom>
            <a:avLst/>
            <a:gdLst/>
            <a:ahLst/>
            <a:cxnLst/>
            <a:rect r="r" b="b" t="t" l="l"/>
            <a:pathLst>
              <a:path h="8165559" w="17316771">
                <a:moveTo>
                  <a:pt x="0" y="0"/>
                </a:moveTo>
                <a:lnTo>
                  <a:pt x="17316772" y="0"/>
                </a:lnTo>
                <a:lnTo>
                  <a:pt x="17316772" y="8165558"/>
                </a:lnTo>
                <a:lnTo>
                  <a:pt x="0" y="8165558"/>
                </a:lnTo>
                <a:lnTo>
                  <a:pt x="0" y="0"/>
                </a:lnTo>
                <a:close/>
              </a:path>
            </a:pathLst>
          </a:custGeom>
          <a:blipFill>
            <a:blip r:embed="rId2"/>
            <a:stretch>
              <a:fillRect l="0" t="0" r="0"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BOOK A BUS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87495" y="1402869"/>
            <a:ext cx="9913010" cy="8506244"/>
          </a:xfrm>
          <a:custGeom>
            <a:avLst/>
            <a:gdLst/>
            <a:ahLst/>
            <a:cxnLst/>
            <a:rect r="r" b="b" t="t" l="l"/>
            <a:pathLst>
              <a:path h="8506244" w="9913010">
                <a:moveTo>
                  <a:pt x="0" y="0"/>
                </a:moveTo>
                <a:lnTo>
                  <a:pt x="9913010" y="0"/>
                </a:lnTo>
                <a:lnTo>
                  <a:pt x="9913010" y="8506244"/>
                </a:lnTo>
                <a:lnTo>
                  <a:pt x="0" y="8506244"/>
                </a:lnTo>
                <a:lnTo>
                  <a:pt x="0" y="0"/>
                </a:lnTo>
                <a:close/>
              </a:path>
            </a:pathLst>
          </a:custGeom>
          <a:blipFill>
            <a:blip r:embed="rId2"/>
            <a:stretch>
              <a:fillRect l="0" t="0" r="0"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PAYMENT VALIDATION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590" y="1569052"/>
            <a:ext cx="18030872" cy="8387110"/>
          </a:xfrm>
          <a:custGeom>
            <a:avLst/>
            <a:gdLst/>
            <a:ahLst/>
            <a:cxnLst/>
            <a:rect r="r" b="b" t="t" l="l"/>
            <a:pathLst>
              <a:path h="8387110" w="18030872">
                <a:moveTo>
                  <a:pt x="0" y="0"/>
                </a:moveTo>
                <a:lnTo>
                  <a:pt x="18030872" y="0"/>
                </a:lnTo>
                <a:lnTo>
                  <a:pt x="18030872" y="8387111"/>
                </a:lnTo>
                <a:lnTo>
                  <a:pt x="0" y="8387111"/>
                </a:lnTo>
                <a:lnTo>
                  <a:pt x="0" y="0"/>
                </a:lnTo>
                <a:close/>
              </a:path>
            </a:pathLst>
          </a:custGeom>
          <a:blipFill>
            <a:blip r:embed="rId2"/>
            <a:stretch>
              <a:fillRect l="0" t="-5392" r="0" b="-5392"/>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TICKET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87576" y="2908773"/>
            <a:ext cx="11041605" cy="997585"/>
          </a:xfrm>
          <a:prstGeom prst="rect">
            <a:avLst/>
          </a:prstGeom>
        </p:spPr>
        <p:txBody>
          <a:bodyPr anchor="t" rtlCol="false" tIns="0" lIns="0" bIns="0" rIns="0">
            <a:spAutoFit/>
          </a:bodyPr>
          <a:lstStyle/>
          <a:p>
            <a:pPr algn="l" marL="0" indent="0" lvl="0">
              <a:lnSpc>
                <a:spcPts val="7069"/>
              </a:lnSpc>
            </a:pPr>
            <a:r>
              <a:rPr lang="en-US" b="true" sz="6999">
                <a:solidFill>
                  <a:srgbClr val="654724"/>
                </a:solidFill>
                <a:latin typeface="Poppins Semi-Bold"/>
                <a:ea typeface="Poppins Semi-Bold"/>
                <a:cs typeface="Poppins Semi-Bold"/>
                <a:sym typeface="Poppins Semi-Bold"/>
              </a:rPr>
              <a:t>NAME: </a:t>
            </a:r>
            <a:r>
              <a:rPr lang="en-US" b="true" sz="6999">
                <a:solidFill>
                  <a:srgbClr val="000000"/>
                </a:solidFill>
                <a:latin typeface="Poppins Semi-Bold"/>
                <a:ea typeface="Poppins Semi-Bold"/>
                <a:cs typeface="Poppins Semi-Bold"/>
                <a:sym typeface="Poppins Semi-Bold"/>
              </a:rPr>
              <a:t>  S.G.KAVIYA</a:t>
            </a:r>
          </a:p>
        </p:txBody>
      </p:sp>
      <p:grpSp>
        <p:nvGrpSpPr>
          <p:cNvPr name="Group 3" id="3"/>
          <p:cNvGrpSpPr/>
          <p:nvPr/>
        </p:nvGrpSpPr>
        <p:grpSpPr>
          <a:xfrm rot="0">
            <a:off x="-1198713" y="1749642"/>
            <a:ext cx="7619574" cy="7915868"/>
            <a:chOff x="0" y="0"/>
            <a:chExt cx="1437225" cy="1493113"/>
          </a:xfrm>
        </p:grpSpPr>
        <p:sp>
          <p:nvSpPr>
            <p:cNvPr name="Freeform 4" id="4"/>
            <p:cNvSpPr/>
            <p:nvPr/>
          </p:nvSpPr>
          <p:spPr>
            <a:xfrm flipH="false" flipV="false" rot="0">
              <a:off x="0" y="0"/>
              <a:ext cx="1437225" cy="1493113"/>
            </a:xfrm>
            <a:custGeom>
              <a:avLst/>
              <a:gdLst/>
              <a:ahLst/>
              <a:cxnLst/>
              <a:rect r="r" b="b" t="t" l="l"/>
              <a:pathLst>
                <a:path h="1493113" w="1437225">
                  <a:moveTo>
                    <a:pt x="38610" y="0"/>
                  </a:moveTo>
                  <a:lnTo>
                    <a:pt x="1398615" y="0"/>
                  </a:lnTo>
                  <a:cubicBezTo>
                    <a:pt x="1419938" y="0"/>
                    <a:pt x="1437225" y="17286"/>
                    <a:pt x="1437225" y="38610"/>
                  </a:cubicBezTo>
                  <a:lnTo>
                    <a:pt x="1437225" y="1454502"/>
                  </a:lnTo>
                  <a:cubicBezTo>
                    <a:pt x="1437225" y="1464742"/>
                    <a:pt x="1433157" y="1474563"/>
                    <a:pt x="1425916" y="1481804"/>
                  </a:cubicBezTo>
                  <a:cubicBezTo>
                    <a:pt x="1418675" y="1489045"/>
                    <a:pt x="1408855" y="1493113"/>
                    <a:pt x="1398615" y="1493113"/>
                  </a:cubicBezTo>
                  <a:lnTo>
                    <a:pt x="38610" y="1493113"/>
                  </a:lnTo>
                  <a:cubicBezTo>
                    <a:pt x="28370" y="1493113"/>
                    <a:pt x="18549" y="1489045"/>
                    <a:pt x="11309" y="1481804"/>
                  </a:cubicBezTo>
                  <a:cubicBezTo>
                    <a:pt x="4068" y="1474563"/>
                    <a:pt x="0" y="1464742"/>
                    <a:pt x="0" y="1454502"/>
                  </a:cubicBezTo>
                  <a:lnTo>
                    <a:pt x="0" y="38610"/>
                  </a:lnTo>
                  <a:cubicBezTo>
                    <a:pt x="0" y="28370"/>
                    <a:pt x="4068" y="18549"/>
                    <a:pt x="11309" y="11309"/>
                  </a:cubicBezTo>
                  <a:cubicBezTo>
                    <a:pt x="18549" y="4068"/>
                    <a:pt x="28370" y="0"/>
                    <a:pt x="38610" y="0"/>
                  </a:cubicBezTo>
                  <a:close/>
                </a:path>
              </a:pathLst>
            </a:custGeom>
            <a:blipFill>
              <a:blip r:embed="rId2"/>
              <a:stretch>
                <a:fillRect l="0" t="-10160" r="0" b="-10160"/>
              </a:stretch>
            </a:blipFill>
          </p:spPr>
        </p:sp>
      </p:grpSp>
      <p:sp>
        <p:nvSpPr>
          <p:cNvPr name="TextBox 5" id="5"/>
          <p:cNvSpPr txBox="true"/>
          <p:nvPr/>
        </p:nvSpPr>
        <p:spPr>
          <a:xfrm rot="0">
            <a:off x="7074624" y="4389265"/>
            <a:ext cx="11041605" cy="1892935"/>
          </a:xfrm>
          <a:prstGeom prst="rect">
            <a:avLst/>
          </a:prstGeom>
        </p:spPr>
        <p:txBody>
          <a:bodyPr anchor="t" rtlCol="false" tIns="0" lIns="0" bIns="0" rIns="0">
            <a:spAutoFit/>
          </a:bodyPr>
          <a:lstStyle/>
          <a:p>
            <a:pPr algn="l" marL="0" indent="0" lvl="0">
              <a:lnSpc>
                <a:spcPts val="7069"/>
              </a:lnSpc>
            </a:pPr>
            <a:r>
              <a:rPr lang="en-US" b="true" sz="6999">
                <a:solidFill>
                  <a:srgbClr val="654724"/>
                </a:solidFill>
                <a:latin typeface="Poppins Semi-Bold"/>
                <a:ea typeface="Poppins Semi-Bold"/>
                <a:cs typeface="Poppins Semi-Bold"/>
                <a:sym typeface="Poppins Semi-Bold"/>
              </a:rPr>
              <a:t>TRAINER NAME:  </a:t>
            </a:r>
            <a:r>
              <a:rPr lang="en-US" b="true" sz="6999">
                <a:solidFill>
                  <a:srgbClr val="000000"/>
                </a:solidFill>
                <a:latin typeface="Poppins Semi-Bold"/>
                <a:ea typeface="Poppins Semi-Bold"/>
                <a:cs typeface="Poppins Semi-Bold"/>
                <a:sym typeface="Poppins Semi-Bold"/>
              </a:rPr>
              <a:t>JAVEED MOHAMMED HUSNUDDIN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87140" y="8676608"/>
            <a:ext cx="3220784" cy="32207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78D00"/>
              </a:solidFill>
              <a:prstDash val="lgDash"/>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28700" y="2693868"/>
            <a:ext cx="7619574" cy="7915868"/>
            <a:chOff x="0" y="0"/>
            <a:chExt cx="1437225" cy="1493113"/>
          </a:xfrm>
        </p:grpSpPr>
        <p:sp>
          <p:nvSpPr>
            <p:cNvPr name="Freeform 6" id="6"/>
            <p:cNvSpPr/>
            <p:nvPr/>
          </p:nvSpPr>
          <p:spPr>
            <a:xfrm flipH="false" flipV="false" rot="0">
              <a:off x="0" y="0"/>
              <a:ext cx="1437225" cy="1493113"/>
            </a:xfrm>
            <a:custGeom>
              <a:avLst/>
              <a:gdLst/>
              <a:ahLst/>
              <a:cxnLst/>
              <a:rect r="r" b="b" t="t" l="l"/>
              <a:pathLst>
                <a:path h="1493113" w="1437225">
                  <a:moveTo>
                    <a:pt x="38610" y="0"/>
                  </a:moveTo>
                  <a:lnTo>
                    <a:pt x="1398615" y="0"/>
                  </a:lnTo>
                  <a:cubicBezTo>
                    <a:pt x="1419938" y="0"/>
                    <a:pt x="1437225" y="17286"/>
                    <a:pt x="1437225" y="38610"/>
                  </a:cubicBezTo>
                  <a:lnTo>
                    <a:pt x="1437225" y="1454502"/>
                  </a:lnTo>
                  <a:cubicBezTo>
                    <a:pt x="1437225" y="1464742"/>
                    <a:pt x="1433157" y="1474563"/>
                    <a:pt x="1425916" y="1481804"/>
                  </a:cubicBezTo>
                  <a:cubicBezTo>
                    <a:pt x="1418675" y="1489045"/>
                    <a:pt x="1408855" y="1493113"/>
                    <a:pt x="1398615" y="1493113"/>
                  </a:cubicBezTo>
                  <a:lnTo>
                    <a:pt x="38610" y="1493113"/>
                  </a:lnTo>
                  <a:cubicBezTo>
                    <a:pt x="28370" y="1493113"/>
                    <a:pt x="18549" y="1489045"/>
                    <a:pt x="11309" y="1481804"/>
                  </a:cubicBezTo>
                  <a:cubicBezTo>
                    <a:pt x="4068" y="1474563"/>
                    <a:pt x="0" y="1464742"/>
                    <a:pt x="0" y="1454502"/>
                  </a:cubicBezTo>
                  <a:lnTo>
                    <a:pt x="0" y="38610"/>
                  </a:lnTo>
                  <a:cubicBezTo>
                    <a:pt x="0" y="28370"/>
                    <a:pt x="4068" y="18549"/>
                    <a:pt x="11309" y="11309"/>
                  </a:cubicBezTo>
                  <a:cubicBezTo>
                    <a:pt x="18549" y="4068"/>
                    <a:pt x="28370" y="0"/>
                    <a:pt x="38610" y="0"/>
                  </a:cubicBezTo>
                  <a:close/>
                </a:path>
              </a:pathLst>
            </a:custGeom>
            <a:blipFill>
              <a:blip r:embed="rId2"/>
              <a:stretch>
                <a:fillRect l="0" t="-10160" r="0" b="-10160"/>
              </a:stretch>
            </a:blipFill>
          </p:spPr>
        </p:sp>
      </p:grpSp>
      <p:grpSp>
        <p:nvGrpSpPr>
          <p:cNvPr name="Group 7" id="7"/>
          <p:cNvGrpSpPr/>
          <p:nvPr/>
        </p:nvGrpSpPr>
        <p:grpSpPr>
          <a:xfrm rot="0">
            <a:off x="16606925" y="8896393"/>
            <a:ext cx="2781213" cy="278121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4A5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9738940" y="2760543"/>
            <a:ext cx="7720370" cy="2164716"/>
          </a:xfrm>
          <a:prstGeom prst="rect">
            <a:avLst/>
          </a:prstGeom>
        </p:spPr>
        <p:txBody>
          <a:bodyPr anchor="t" rtlCol="false" tIns="0" lIns="0" bIns="0" rIns="0">
            <a:spAutoFit/>
          </a:bodyPr>
          <a:lstStyle/>
          <a:p>
            <a:pPr algn="l" marL="0" indent="0" lvl="0">
              <a:lnSpc>
                <a:spcPts val="8080"/>
              </a:lnSpc>
            </a:pPr>
            <a:r>
              <a:rPr lang="en-US" b="true" sz="8000">
                <a:solidFill>
                  <a:srgbClr val="000000"/>
                </a:solidFill>
                <a:latin typeface="Poppins Semi-Bold"/>
                <a:ea typeface="Poppins Semi-Bold"/>
                <a:cs typeface="Poppins Semi-Bold"/>
                <a:sym typeface="Poppins Semi-Bold"/>
              </a:rPr>
              <a:t>TECHNOLOGIES USED</a:t>
            </a:r>
          </a:p>
        </p:txBody>
      </p:sp>
      <p:sp>
        <p:nvSpPr>
          <p:cNvPr name="TextBox 11" id="11"/>
          <p:cNvSpPr txBox="true"/>
          <p:nvPr/>
        </p:nvSpPr>
        <p:spPr>
          <a:xfrm rot="0">
            <a:off x="9738940" y="5067300"/>
            <a:ext cx="7964828" cy="3955874"/>
          </a:xfrm>
          <a:prstGeom prst="rect">
            <a:avLst/>
          </a:prstGeom>
        </p:spPr>
        <p:txBody>
          <a:bodyPr anchor="t" rtlCol="false" tIns="0" lIns="0" bIns="0" rIns="0">
            <a:spAutoFit/>
          </a:bodyPr>
          <a:lstStyle/>
          <a:p>
            <a:pPr algn="l" marL="541242" indent="-270621" lvl="1">
              <a:lnSpc>
                <a:spcPts val="3509"/>
              </a:lnSpc>
              <a:spcBef>
                <a:spcPct val="0"/>
              </a:spcBef>
              <a:buFont typeface="Arial"/>
              <a:buChar char="•"/>
            </a:pPr>
            <a:r>
              <a:rPr lang="en-US" b="true" sz="2506">
                <a:solidFill>
                  <a:srgbClr val="000000">
                    <a:alpha val="80000"/>
                  </a:srgbClr>
                </a:solidFill>
                <a:latin typeface="Poppins Bold"/>
                <a:ea typeface="Poppins Bold"/>
                <a:cs typeface="Poppins Bold"/>
                <a:sym typeface="Poppins Bold"/>
              </a:rPr>
              <a:t>F</a:t>
            </a:r>
            <a:r>
              <a:rPr lang="en-US" b="true" sz="2506" strike="noStrike" u="none">
                <a:solidFill>
                  <a:srgbClr val="000000">
                    <a:alpha val="80000"/>
                  </a:srgbClr>
                </a:solidFill>
                <a:latin typeface="Poppins Bold"/>
                <a:ea typeface="Poppins Bold"/>
                <a:cs typeface="Poppins Bold"/>
                <a:sym typeface="Poppins Bold"/>
              </a:rPr>
              <a:t>rontend:</a:t>
            </a:r>
            <a:r>
              <a:rPr lang="en-US" sz="2506" strike="noStrike" u="none">
                <a:solidFill>
                  <a:srgbClr val="000000">
                    <a:alpha val="80000"/>
                  </a:srgbClr>
                </a:solidFill>
                <a:latin typeface="Poppins"/>
                <a:ea typeface="Poppins"/>
                <a:cs typeface="Poppins"/>
                <a:sym typeface="Poppins"/>
              </a:rPr>
              <a:t> React.js </a:t>
            </a:r>
          </a:p>
          <a:p>
            <a:pPr algn="l" marL="541242" indent="-270621" lvl="1">
              <a:lnSpc>
                <a:spcPts val="3509"/>
              </a:lnSpc>
              <a:spcBef>
                <a:spcPct val="0"/>
              </a:spcBef>
              <a:buFont typeface="Arial"/>
              <a:buChar char="•"/>
            </a:pPr>
            <a:r>
              <a:rPr lang="en-US" b="true" sz="2506" strike="noStrike" u="none">
                <a:solidFill>
                  <a:srgbClr val="000000">
                    <a:alpha val="80000"/>
                  </a:srgbClr>
                </a:solidFill>
                <a:latin typeface="Poppins Bold"/>
                <a:ea typeface="Poppins Bold"/>
                <a:cs typeface="Poppins Bold"/>
                <a:sym typeface="Poppins Bold"/>
              </a:rPr>
              <a:t>Backend</a:t>
            </a:r>
            <a:r>
              <a:rPr lang="en-US" sz="2506" strike="noStrike" u="none">
                <a:solidFill>
                  <a:srgbClr val="000000">
                    <a:alpha val="80000"/>
                  </a:srgbClr>
                </a:solidFill>
                <a:latin typeface="Poppins"/>
                <a:ea typeface="Poppins"/>
                <a:cs typeface="Poppins"/>
                <a:sym typeface="Poppins"/>
              </a:rPr>
              <a:t>: Java (Spring Boot) </a:t>
            </a:r>
          </a:p>
          <a:p>
            <a:pPr algn="l" marL="541242" indent="-270621" lvl="1">
              <a:lnSpc>
                <a:spcPts val="3509"/>
              </a:lnSpc>
              <a:spcBef>
                <a:spcPct val="0"/>
              </a:spcBef>
              <a:buFont typeface="Arial"/>
              <a:buChar char="•"/>
            </a:pPr>
            <a:r>
              <a:rPr lang="en-US" b="true" sz="2506" strike="noStrike" u="none">
                <a:solidFill>
                  <a:srgbClr val="000000">
                    <a:alpha val="80000"/>
                  </a:srgbClr>
                </a:solidFill>
                <a:latin typeface="Poppins Bold"/>
                <a:ea typeface="Poppins Bold"/>
                <a:cs typeface="Poppins Bold"/>
                <a:sym typeface="Poppins Bold"/>
              </a:rPr>
              <a:t>Database</a:t>
            </a:r>
            <a:r>
              <a:rPr lang="en-US" sz="2506" strike="noStrike" u="none">
                <a:solidFill>
                  <a:srgbClr val="000000">
                    <a:alpha val="80000"/>
                  </a:srgbClr>
                </a:solidFill>
                <a:latin typeface="Poppins"/>
                <a:ea typeface="Poppins"/>
                <a:cs typeface="Poppins"/>
                <a:sym typeface="Poppins"/>
              </a:rPr>
              <a:t>: MySQL </a:t>
            </a:r>
          </a:p>
          <a:p>
            <a:pPr algn="l" marL="541242" indent="-270621" lvl="1">
              <a:lnSpc>
                <a:spcPts val="3509"/>
              </a:lnSpc>
              <a:spcBef>
                <a:spcPct val="0"/>
              </a:spcBef>
              <a:buFont typeface="Arial"/>
              <a:buChar char="•"/>
            </a:pPr>
            <a:r>
              <a:rPr lang="en-US" b="true" sz="2506" strike="noStrike" u="none">
                <a:solidFill>
                  <a:srgbClr val="000000">
                    <a:alpha val="80000"/>
                  </a:srgbClr>
                </a:solidFill>
                <a:latin typeface="Poppins Bold"/>
                <a:ea typeface="Poppins Bold"/>
                <a:cs typeface="Poppins Bold"/>
                <a:sym typeface="Poppins Bold"/>
              </a:rPr>
              <a:t>Authentication</a:t>
            </a:r>
            <a:r>
              <a:rPr lang="en-US" sz="2506" strike="noStrike" u="none">
                <a:solidFill>
                  <a:srgbClr val="000000">
                    <a:alpha val="80000"/>
                  </a:srgbClr>
                </a:solidFill>
                <a:latin typeface="Poppins"/>
                <a:ea typeface="Poppins"/>
                <a:cs typeface="Poppins"/>
                <a:sym typeface="Poppins"/>
              </a:rPr>
              <a:t>: JSON Web Tokens (JWT)</a:t>
            </a:r>
          </a:p>
          <a:p>
            <a:pPr algn="l" marL="541242" indent="-270621" lvl="1">
              <a:lnSpc>
                <a:spcPts val="3509"/>
              </a:lnSpc>
              <a:spcBef>
                <a:spcPct val="0"/>
              </a:spcBef>
              <a:buFont typeface="Arial"/>
              <a:buChar char="•"/>
            </a:pPr>
            <a:r>
              <a:rPr lang="en-US" b="true" sz="2506" strike="noStrike" u="none">
                <a:solidFill>
                  <a:srgbClr val="000000">
                    <a:alpha val="80000"/>
                  </a:srgbClr>
                </a:solidFill>
                <a:latin typeface="Poppins Bold"/>
                <a:ea typeface="Poppins Bold"/>
                <a:cs typeface="Poppins Bold"/>
                <a:sym typeface="Poppins Bold"/>
              </a:rPr>
              <a:t>Additional Tools:</a:t>
            </a:r>
          </a:p>
          <a:p>
            <a:pPr algn="l" marL="541242" indent="-270621" lvl="1">
              <a:lnSpc>
                <a:spcPts val="3509"/>
              </a:lnSpc>
              <a:spcBef>
                <a:spcPct val="0"/>
              </a:spcBef>
              <a:buFont typeface="Arial"/>
              <a:buChar char="•"/>
            </a:pPr>
            <a:r>
              <a:rPr lang="en-US" sz="2506" strike="noStrike" u="none">
                <a:solidFill>
                  <a:srgbClr val="000000">
                    <a:alpha val="80000"/>
                  </a:srgbClr>
                </a:solidFill>
                <a:latin typeface="Poppins"/>
                <a:ea typeface="Poppins"/>
                <a:cs typeface="Poppins"/>
                <a:sym typeface="Poppins"/>
              </a:rPr>
              <a:t>Swagger and postman (API testing &amp; documentation)</a:t>
            </a:r>
          </a:p>
          <a:p>
            <a:pPr algn="l" marL="541242" indent="-270621" lvl="1">
              <a:lnSpc>
                <a:spcPts val="3509"/>
              </a:lnSpc>
              <a:spcBef>
                <a:spcPct val="0"/>
              </a:spcBef>
              <a:buFont typeface="Arial"/>
              <a:buChar char="•"/>
            </a:pPr>
            <a:r>
              <a:rPr lang="en-US" sz="2506" strike="noStrike" u="none">
                <a:solidFill>
                  <a:srgbClr val="000000">
                    <a:alpha val="80000"/>
                  </a:srgbClr>
                </a:solidFill>
                <a:latin typeface="Poppins"/>
                <a:ea typeface="Poppins"/>
                <a:cs typeface="Poppins"/>
                <a:sym typeface="Poppins"/>
              </a:rPr>
              <a:t>AWS / Azure (cloud deployment)</a:t>
            </a:r>
          </a:p>
          <a:p>
            <a:pPr algn="l" marL="0" indent="0" lvl="0">
              <a:lnSpc>
                <a:spcPts val="3509"/>
              </a:lnSpc>
              <a:spcBef>
                <a:spcPct val="0"/>
              </a:spcBef>
            </a:pPr>
          </a:p>
        </p:txBody>
      </p:sp>
      <p:sp>
        <p:nvSpPr>
          <p:cNvPr name="TextBox 12" id="12"/>
          <p:cNvSpPr txBox="true"/>
          <p:nvPr/>
        </p:nvSpPr>
        <p:spPr>
          <a:xfrm rot="0">
            <a:off x="14406721" y="1082919"/>
            <a:ext cx="1506587" cy="358775"/>
          </a:xfrm>
          <a:prstGeom prst="rect">
            <a:avLst/>
          </a:prstGeom>
        </p:spPr>
        <p:txBody>
          <a:bodyPr anchor="t" rtlCol="false" tIns="0" lIns="0" bIns="0" rIns="0">
            <a:spAutoFit/>
          </a:bodyPr>
          <a:lstStyle/>
          <a:p>
            <a:pPr algn="l">
              <a:lnSpc>
                <a:spcPts val="2799"/>
              </a:lnSpc>
            </a:pPr>
            <a:r>
              <a:rPr lang="en-US" sz="1999">
                <a:solidFill>
                  <a:srgbClr val="FFFFFF"/>
                </a:solidFill>
                <a:latin typeface="Poppins"/>
                <a:ea typeface="Poppins"/>
                <a:cs typeface="Poppins"/>
                <a:sym typeface="Poppins"/>
              </a:rPr>
              <a:t>Search...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579" y="556731"/>
            <a:ext cx="7587605" cy="9067968"/>
            <a:chOff x="0" y="0"/>
            <a:chExt cx="1680631" cy="2008526"/>
          </a:xfrm>
        </p:grpSpPr>
        <p:sp>
          <p:nvSpPr>
            <p:cNvPr name="Freeform 3" id="3"/>
            <p:cNvSpPr/>
            <p:nvPr/>
          </p:nvSpPr>
          <p:spPr>
            <a:xfrm flipH="false" flipV="false" rot="0">
              <a:off x="0" y="0"/>
              <a:ext cx="1680631" cy="2008526"/>
            </a:xfrm>
            <a:custGeom>
              <a:avLst/>
              <a:gdLst/>
              <a:ahLst/>
              <a:cxnLst/>
              <a:rect r="r" b="b" t="t" l="l"/>
              <a:pathLst>
                <a:path h="2008526" w="1680631">
                  <a:moveTo>
                    <a:pt x="51017" y="0"/>
                  </a:moveTo>
                  <a:lnTo>
                    <a:pt x="1629614" y="0"/>
                  </a:lnTo>
                  <a:cubicBezTo>
                    <a:pt x="1657790" y="0"/>
                    <a:pt x="1680631" y="22841"/>
                    <a:pt x="1680631" y="51017"/>
                  </a:cubicBezTo>
                  <a:lnTo>
                    <a:pt x="1680631" y="1957509"/>
                  </a:lnTo>
                  <a:cubicBezTo>
                    <a:pt x="1680631" y="1971040"/>
                    <a:pt x="1675255" y="1984016"/>
                    <a:pt x="1665688" y="1993584"/>
                  </a:cubicBezTo>
                  <a:cubicBezTo>
                    <a:pt x="1656121" y="2003151"/>
                    <a:pt x="1643144" y="2008526"/>
                    <a:pt x="1629614" y="2008526"/>
                  </a:cubicBezTo>
                  <a:lnTo>
                    <a:pt x="51017" y="2008526"/>
                  </a:lnTo>
                  <a:cubicBezTo>
                    <a:pt x="37486" y="2008526"/>
                    <a:pt x="24510" y="2003151"/>
                    <a:pt x="14943" y="1993584"/>
                  </a:cubicBezTo>
                  <a:cubicBezTo>
                    <a:pt x="5375" y="1984016"/>
                    <a:pt x="0" y="1971040"/>
                    <a:pt x="0" y="1957509"/>
                  </a:cubicBezTo>
                  <a:lnTo>
                    <a:pt x="0" y="51017"/>
                  </a:lnTo>
                  <a:cubicBezTo>
                    <a:pt x="0" y="37486"/>
                    <a:pt x="5375" y="24510"/>
                    <a:pt x="14943" y="14943"/>
                  </a:cubicBezTo>
                  <a:cubicBezTo>
                    <a:pt x="24510" y="5375"/>
                    <a:pt x="37486" y="0"/>
                    <a:pt x="51017" y="0"/>
                  </a:cubicBezTo>
                  <a:close/>
                </a:path>
              </a:pathLst>
            </a:custGeom>
            <a:blipFill>
              <a:blip r:embed="rId2"/>
              <a:stretch>
                <a:fillRect l="0" t="-5907" r="0" b="-5907"/>
              </a:stretch>
            </a:blipFill>
          </p:spPr>
        </p:sp>
      </p:grpSp>
      <p:grpSp>
        <p:nvGrpSpPr>
          <p:cNvPr name="Group 4" id="4"/>
          <p:cNvGrpSpPr/>
          <p:nvPr/>
        </p:nvGrpSpPr>
        <p:grpSpPr>
          <a:xfrm rot="0">
            <a:off x="16198993" y="8676608"/>
            <a:ext cx="3220784" cy="32207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78D00"/>
              </a:solidFill>
              <a:prstDash val="lgDash"/>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6418778" y="8896393"/>
            <a:ext cx="2781213" cy="278121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4A5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9144000" y="1524706"/>
            <a:ext cx="8282360" cy="2303145"/>
          </a:xfrm>
          <a:prstGeom prst="rect">
            <a:avLst/>
          </a:prstGeom>
        </p:spPr>
        <p:txBody>
          <a:bodyPr anchor="t" rtlCol="false" tIns="0" lIns="0" bIns="0" rIns="0">
            <a:spAutoFit/>
          </a:bodyPr>
          <a:lstStyle/>
          <a:p>
            <a:pPr algn="l" marL="0" indent="0" lvl="0">
              <a:lnSpc>
                <a:spcPts val="8640"/>
              </a:lnSpc>
            </a:pPr>
            <a:r>
              <a:rPr lang="en-US" b="true" sz="8000">
                <a:solidFill>
                  <a:srgbClr val="000000"/>
                </a:solidFill>
                <a:latin typeface="Poppins Semi-Bold"/>
                <a:ea typeface="Poppins Semi-Bold"/>
                <a:cs typeface="Poppins Semi-Bold"/>
                <a:sym typeface="Poppins Semi-Bold"/>
              </a:rPr>
              <a:t>PROJECT DESCRIPTION</a:t>
            </a:r>
          </a:p>
        </p:txBody>
      </p:sp>
      <p:sp>
        <p:nvSpPr>
          <p:cNvPr name="TextBox 11" id="11"/>
          <p:cNvSpPr txBox="true"/>
          <p:nvPr/>
        </p:nvSpPr>
        <p:spPr>
          <a:xfrm rot="0">
            <a:off x="9144000" y="3960369"/>
            <a:ext cx="8096250" cy="4936024"/>
          </a:xfrm>
          <a:prstGeom prst="rect">
            <a:avLst/>
          </a:prstGeom>
        </p:spPr>
        <p:txBody>
          <a:bodyPr anchor="t" rtlCol="false" tIns="0" lIns="0" bIns="0" rIns="0">
            <a:spAutoFit/>
          </a:bodyPr>
          <a:lstStyle/>
          <a:p>
            <a:pPr algn="l" marL="0" indent="0" lvl="0">
              <a:lnSpc>
                <a:spcPts val="3560"/>
              </a:lnSpc>
              <a:spcBef>
                <a:spcPct val="0"/>
              </a:spcBef>
            </a:pPr>
            <a:r>
              <a:rPr lang="en-US" b="true" sz="2543">
                <a:solidFill>
                  <a:srgbClr val="000000">
                    <a:alpha val="80000"/>
                  </a:srgbClr>
                </a:solidFill>
                <a:latin typeface="Poppins Bold"/>
                <a:ea typeface="Poppins Bold"/>
                <a:cs typeface="Poppins Bold"/>
                <a:sym typeface="Poppins Bold"/>
              </a:rPr>
              <a:t>FastX</a:t>
            </a:r>
            <a:r>
              <a:rPr lang="en-US" sz="2543">
                <a:solidFill>
                  <a:srgbClr val="000000">
                    <a:alpha val="80000"/>
                  </a:srgbClr>
                </a:solidFill>
                <a:latin typeface="Poppins"/>
                <a:ea typeface="Poppins"/>
                <a:cs typeface="Poppins"/>
                <a:sym typeface="Poppins"/>
              </a:rPr>
              <a:t> – Online Bus Ticket B</a:t>
            </a:r>
            <a:r>
              <a:rPr lang="en-US" sz="2543" strike="noStrike" u="none">
                <a:solidFill>
                  <a:srgbClr val="000000">
                    <a:alpha val="80000"/>
                  </a:srgbClr>
                </a:solidFill>
                <a:latin typeface="Poppins"/>
                <a:ea typeface="Poppins"/>
                <a:cs typeface="Poppins"/>
                <a:sym typeface="Poppins"/>
              </a:rPr>
              <a:t>ooking System is a web-based platform that allows users to search routes, check schedules, book seats, make payments, and manage bookings easily. Passengers can view history, cancel tickets, and update profiles, while operators and admins manage routes, fares, and bookings through dedicated dashboards. The system ensures security with JWT authentication and delivers a seamless experience using React.js, Spring Boot, and MySQL.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7005" y="213136"/>
            <a:ext cx="12779302" cy="9860728"/>
          </a:xfrm>
          <a:custGeom>
            <a:avLst/>
            <a:gdLst/>
            <a:ahLst/>
            <a:cxnLst/>
            <a:rect r="r" b="b" t="t" l="l"/>
            <a:pathLst>
              <a:path h="9860728" w="12779302">
                <a:moveTo>
                  <a:pt x="0" y="0"/>
                </a:moveTo>
                <a:lnTo>
                  <a:pt x="12779302" y="0"/>
                </a:lnTo>
                <a:lnTo>
                  <a:pt x="12779302" y="9860728"/>
                </a:lnTo>
                <a:lnTo>
                  <a:pt x="0" y="9860728"/>
                </a:lnTo>
                <a:lnTo>
                  <a:pt x="0" y="0"/>
                </a:lnTo>
                <a:close/>
              </a:path>
            </a:pathLst>
          </a:custGeom>
          <a:blipFill>
            <a:blip r:embed="rId2"/>
            <a:stretch>
              <a:fillRect l="0" t="-2054" r="-487" b="-6624"/>
            </a:stretch>
          </a:blipFill>
        </p:spPr>
      </p:sp>
      <p:sp>
        <p:nvSpPr>
          <p:cNvPr name="TextBox 3" id="3"/>
          <p:cNvSpPr txBox="true"/>
          <p:nvPr/>
        </p:nvSpPr>
        <p:spPr>
          <a:xfrm rot="0">
            <a:off x="-4944156" y="579328"/>
            <a:ext cx="14712231" cy="2160905"/>
          </a:xfrm>
          <a:prstGeom prst="rect">
            <a:avLst/>
          </a:prstGeom>
        </p:spPr>
        <p:txBody>
          <a:bodyPr anchor="t" rtlCol="false" tIns="0" lIns="0" bIns="0" rIns="0">
            <a:spAutoFit/>
          </a:bodyPr>
          <a:lstStyle/>
          <a:p>
            <a:pPr algn="ctr">
              <a:lnSpc>
                <a:spcPts val="8259"/>
              </a:lnSpc>
            </a:pPr>
            <a:r>
              <a:rPr lang="en-US" sz="6999" b="true">
                <a:solidFill>
                  <a:srgbClr val="000000"/>
                </a:solidFill>
                <a:latin typeface="Poppins Semi-Bold"/>
                <a:ea typeface="Poppins Semi-Bold"/>
                <a:cs typeface="Poppins Semi-Bold"/>
                <a:sym typeface="Poppins Semi-Bold"/>
              </a:rPr>
              <a:t>ER </a:t>
            </a:r>
          </a:p>
          <a:p>
            <a:pPr algn="ctr" marL="0" indent="0" lvl="0">
              <a:lnSpc>
                <a:spcPts val="8259"/>
              </a:lnSpc>
            </a:pPr>
            <a:r>
              <a:rPr lang="en-US" b="true" sz="6999">
                <a:solidFill>
                  <a:srgbClr val="000000"/>
                </a:solidFill>
                <a:latin typeface="Poppins Semi-Bold"/>
                <a:ea typeface="Poppins Semi-Bold"/>
                <a:cs typeface="Poppins Semi-Bold"/>
                <a:sym typeface="Poppins Semi-Bold"/>
              </a:rPr>
              <a:t>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90055"/>
            <a:ext cx="18031505" cy="2925465"/>
          </a:xfrm>
          <a:custGeom>
            <a:avLst/>
            <a:gdLst/>
            <a:ahLst/>
            <a:cxnLst/>
            <a:rect r="r" b="b" t="t" l="l"/>
            <a:pathLst>
              <a:path h="2925465" w="18031505">
                <a:moveTo>
                  <a:pt x="0" y="0"/>
                </a:moveTo>
                <a:lnTo>
                  <a:pt x="18031505" y="0"/>
                </a:lnTo>
                <a:lnTo>
                  <a:pt x="18031505" y="2925464"/>
                </a:lnTo>
                <a:lnTo>
                  <a:pt x="0" y="2925464"/>
                </a:lnTo>
                <a:lnTo>
                  <a:pt x="0" y="0"/>
                </a:lnTo>
                <a:close/>
              </a:path>
            </a:pathLst>
          </a:custGeom>
          <a:blipFill>
            <a:blip r:embed="rId2"/>
            <a:stretch>
              <a:fillRect l="-1181" t="0" r="-1181"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CLASS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14040" y="0"/>
            <a:ext cx="11682107" cy="10287000"/>
          </a:xfrm>
          <a:custGeom>
            <a:avLst/>
            <a:gdLst/>
            <a:ahLst/>
            <a:cxnLst/>
            <a:rect r="r" b="b" t="t" l="l"/>
            <a:pathLst>
              <a:path h="10287000" w="11682107">
                <a:moveTo>
                  <a:pt x="0" y="0"/>
                </a:moveTo>
                <a:lnTo>
                  <a:pt x="11682107" y="0"/>
                </a:lnTo>
                <a:lnTo>
                  <a:pt x="11682107"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538976" y="315015"/>
            <a:ext cx="14712231" cy="2160905"/>
          </a:xfrm>
          <a:prstGeom prst="rect">
            <a:avLst/>
          </a:prstGeom>
        </p:spPr>
        <p:txBody>
          <a:bodyPr anchor="t" rtlCol="false" tIns="0" lIns="0" bIns="0" rIns="0">
            <a:spAutoFit/>
          </a:bodyPr>
          <a:lstStyle/>
          <a:p>
            <a:pPr algn="ctr">
              <a:lnSpc>
                <a:spcPts val="8259"/>
              </a:lnSpc>
            </a:pPr>
            <a:r>
              <a:rPr lang="en-US" sz="6999" b="true">
                <a:solidFill>
                  <a:srgbClr val="000000"/>
                </a:solidFill>
                <a:latin typeface="Poppins Semi-Bold"/>
                <a:ea typeface="Poppins Semi-Bold"/>
                <a:cs typeface="Poppins Semi-Bold"/>
                <a:sym typeface="Poppins Semi-Bold"/>
              </a:rPr>
              <a:t>USE CASE </a:t>
            </a:r>
          </a:p>
          <a:p>
            <a:pPr algn="ctr" marL="0" indent="0" lvl="0">
              <a:lnSpc>
                <a:spcPts val="8259"/>
              </a:lnSpc>
            </a:pPr>
            <a:r>
              <a:rPr lang="en-US" b="true" sz="6999">
                <a:solidFill>
                  <a:srgbClr val="000000"/>
                </a:solidFill>
                <a:latin typeface="Poppins Semi-Bold"/>
                <a:ea typeface="Poppins Semi-Bold"/>
                <a:cs typeface="Poppins Semi-Bold"/>
                <a:sym typeface="Poppins Semi-Bold"/>
              </a:rPr>
              <a:t>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0570" y="1739723"/>
            <a:ext cx="17106861" cy="8148694"/>
          </a:xfrm>
          <a:custGeom>
            <a:avLst/>
            <a:gdLst/>
            <a:ahLst/>
            <a:cxnLst/>
            <a:rect r="r" b="b" t="t" l="l"/>
            <a:pathLst>
              <a:path h="8148694" w="17106861">
                <a:moveTo>
                  <a:pt x="0" y="0"/>
                </a:moveTo>
                <a:lnTo>
                  <a:pt x="17106860" y="0"/>
                </a:lnTo>
                <a:lnTo>
                  <a:pt x="17106860" y="8148694"/>
                </a:lnTo>
                <a:lnTo>
                  <a:pt x="0" y="8148694"/>
                </a:lnTo>
                <a:lnTo>
                  <a:pt x="0" y="0"/>
                </a:lnTo>
                <a:close/>
              </a:path>
            </a:pathLst>
          </a:custGeom>
          <a:blipFill>
            <a:blip r:embed="rId2"/>
            <a:stretch>
              <a:fillRect l="0" t="0" r="0"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HOME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009" y="1470331"/>
            <a:ext cx="17047302" cy="8203620"/>
          </a:xfrm>
          <a:custGeom>
            <a:avLst/>
            <a:gdLst/>
            <a:ahLst/>
            <a:cxnLst/>
            <a:rect r="r" b="b" t="t" l="l"/>
            <a:pathLst>
              <a:path h="8203620" w="17047302">
                <a:moveTo>
                  <a:pt x="0" y="0"/>
                </a:moveTo>
                <a:lnTo>
                  <a:pt x="17047303" y="0"/>
                </a:lnTo>
                <a:lnTo>
                  <a:pt x="17047303" y="8203620"/>
                </a:lnTo>
                <a:lnTo>
                  <a:pt x="0" y="8203620"/>
                </a:lnTo>
                <a:lnTo>
                  <a:pt x="0" y="0"/>
                </a:lnTo>
                <a:close/>
              </a:path>
            </a:pathLst>
          </a:custGeom>
          <a:blipFill>
            <a:blip r:embed="rId2"/>
            <a:stretch>
              <a:fillRect l="0" t="0" r="0" b="0"/>
            </a:stretch>
          </a:blipFill>
        </p:spPr>
      </p:sp>
      <p:sp>
        <p:nvSpPr>
          <p:cNvPr name="TextBox 3" id="3"/>
          <p:cNvSpPr txBox="true"/>
          <p:nvPr/>
        </p:nvSpPr>
        <p:spPr>
          <a:xfrm rot="0">
            <a:off x="1628775" y="192940"/>
            <a:ext cx="14712231" cy="1209929"/>
          </a:xfrm>
          <a:prstGeom prst="rect">
            <a:avLst/>
          </a:prstGeom>
        </p:spPr>
        <p:txBody>
          <a:bodyPr anchor="t" rtlCol="false" tIns="0" lIns="0" bIns="0" rIns="0">
            <a:spAutoFit/>
          </a:bodyPr>
          <a:lstStyle/>
          <a:p>
            <a:pPr algn="ctr" marL="0" indent="0" lvl="0">
              <a:lnSpc>
                <a:spcPts val="8967"/>
              </a:lnSpc>
            </a:pPr>
            <a:r>
              <a:rPr lang="en-US" b="true" sz="7599">
                <a:solidFill>
                  <a:srgbClr val="000000"/>
                </a:solidFill>
                <a:latin typeface="Poppins Semi-Bold"/>
                <a:ea typeface="Poppins Semi-Bold"/>
                <a:cs typeface="Poppins Semi-Bold"/>
                <a:sym typeface="Poppins Semi-Bold"/>
              </a:rPr>
              <a:t>LOGIN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DAGyZsvbyOo</dc:identifier>
  <dcterms:modified xsi:type="dcterms:W3CDTF">2011-08-01T06:04:30Z</dcterms:modified>
  <cp:revision>1</cp:revision>
  <dc:title>FASTX</dc:title>
</cp:coreProperties>
</file>